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7" r:id="rId4"/>
    <p:sldId id="259" r:id="rId5"/>
    <p:sldId id="260" r:id="rId6"/>
    <p:sldId id="264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D9D7ED-C8A4-4390-9851-64FBE04272E5}" v="1" dt="2025-05-01T14:28:44.9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mran Ali" userId="0fd11185a14e7c9a" providerId="LiveId" clId="{47D9D7ED-C8A4-4390-9851-64FBE04272E5}"/>
    <pc:docChg chg="custSel delSld modSld">
      <pc:chgData name="Kamran Ali" userId="0fd11185a14e7c9a" providerId="LiveId" clId="{47D9D7ED-C8A4-4390-9851-64FBE04272E5}" dt="2025-05-01T14:31:17.852" v="19" actId="2696"/>
      <pc:docMkLst>
        <pc:docMk/>
      </pc:docMkLst>
      <pc:sldChg chg="addSp delSp modSp mod">
        <pc:chgData name="Kamran Ali" userId="0fd11185a14e7c9a" providerId="LiveId" clId="{47D9D7ED-C8A4-4390-9851-64FBE04272E5}" dt="2025-05-01T14:30:52.356" v="18" actId="14100"/>
        <pc:sldMkLst>
          <pc:docMk/>
          <pc:sldMk cId="879410969" sldId="256"/>
        </pc:sldMkLst>
        <pc:spChg chg="mod">
          <ac:chgData name="Kamran Ali" userId="0fd11185a14e7c9a" providerId="LiveId" clId="{47D9D7ED-C8A4-4390-9851-64FBE04272E5}" dt="2025-05-01T14:30:52.356" v="18" actId="14100"/>
          <ac:spMkLst>
            <pc:docMk/>
            <pc:sldMk cId="879410969" sldId="256"/>
            <ac:spMk id="2" creationId="{99F86D70-BF17-A326-5BC5-C4AA46A12C85}"/>
          </ac:spMkLst>
        </pc:spChg>
        <pc:spChg chg="del">
          <ac:chgData name="Kamran Ali" userId="0fd11185a14e7c9a" providerId="LiveId" clId="{47D9D7ED-C8A4-4390-9851-64FBE04272E5}" dt="2025-05-01T14:28:59.944" v="4" actId="26606"/>
          <ac:spMkLst>
            <pc:docMk/>
            <pc:sldMk cId="879410969" sldId="256"/>
            <ac:spMk id="7" creationId="{A8384FB5-9ADC-4DDC-881B-597D56F5B15D}"/>
          </ac:spMkLst>
        </pc:spChg>
        <pc:spChg chg="del">
          <ac:chgData name="Kamran Ali" userId="0fd11185a14e7c9a" providerId="LiveId" clId="{47D9D7ED-C8A4-4390-9851-64FBE04272E5}" dt="2025-05-01T14:28:59.944" v="4" actId="26606"/>
          <ac:spMkLst>
            <pc:docMk/>
            <pc:sldMk cId="879410969" sldId="256"/>
            <ac:spMk id="9" creationId="{1199E1B1-A8C0-4FE8-A5A8-1CB41D69F857}"/>
          </ac:spMkLst>
        </pc:spChg>
        <pc:spChg chg="del">
          <ac:chgData name="Kamran Ali" userId="0fd11185a14e7c9a" providerId="LiveId" clId="{47D9D7ED-C8A4-4390-9851-64FBE04272E5}" dt="2025-05-01T14:28:59.944" v="4" actId="26606"/>
          <ac:spMkLst>
            <pc:docMk/>
            <pc:sldMk cId="879410969" sldId="256"/>
            <ac:spMk id="11" creationId="{84A8DE83-DE75-4B41-9DB4-A7EC0B0DEC0B}"/>
          </ac:spMkLst>
        </pc:spChg>
        <pc:spChg chg="del">
          <ac:chgData name="Kamran Ali" userId="0fd11185a14e7c9a" providerId="LiveId" clId="{47D9D7ED-C8A4-4390-9851-64FBE04272E5}" dt="2025-05-01T14:28:59.944" v="4" actId="26606"/>
          <ac:spMkLst>
            <pc:docMk/>
            <pc:sldMk cId="879410969" sldId="256"/>
            <ac:spMk id="13" creationId="{A7009A0A-BEF5-4EAC-AF15-E4F9F002E239}"/>
          </ac:spMkLst>
        </pc:spChg>
        <pc:spChg chg="add">
          <ac:chgData name="Kamran Ali" userId="0fd11185a14e7c9a" providerId="LiveId" clId="{47D9D7ED-C8A4-4390-9851-64FBE04272E5}" dt="2025-05-01T14:28:59.944" v="4" actId="26606"/>
          <ac:spMkLst>
            <pc:docMk/>
            <pc:sldMk cId="879410969" sldId="256"/>
            <ac:spMk id="18" creationId="{53F29798-D584-4792-9B62-3F5F5C36D619}"/>
          </ac:spMkLst>
        </pc:spChg>
        <pc:picChg chg="del">
          <ac:chgData name="Kamran Ali" userId="0fd11185a14e7c9a" providerId="LiveId" clId="{47D9D7ED-C8A4-4390-9851-64FBE04272E5}" dt="2025-05-01T14:28:17.484" v="0" actId="478"/>
          <ac:picMkLst>
            <pc:docMk/>
            <pc:sldMk cId="879410969" sldId="256"/>
            <ac:picMk id="4" creationId="{1573BD51-EA42-8902-AD58-07D2FA8CF117}"/>
          </ac:picMkLst>
        </pc:picChg>
        <pc:picChg chg="add mod">
          <ac:chgData name="Kamran Ali" userId="0fd11185a14e7c9a" providerId="LiveId" clId="{47D9D7ED-C8A4-4390-9851-64FBE04272E5}" dt="2025-05-01T14:30:33.157" v="17" actId="14100"/>
          <ac:picMkLst>
            <pc:docMk/>
            <pc:sldMk cId="879410969" sldId="256"/>
            <ac:picMk id="5" creationId="{6EBA6E66-FE09-C041-5FD5-EE9D1FFBFC36}"/>
          </ac:picMkLst>
        </pc:picChg>
      </pc:sldChg>
      <pc:sldChg chg="del">
        <pc:chgData name="Kamran Ali" userId="0fd11185a14e7c9a" providerId="LiveId" clId="{47D9D7ED-C8A4-4390-9851-64FBE04272E5}" dt="2025-05-01T14:31:17.852" v="19" actId="2696"/>
        <pc:sldMkLst>
          <pc:docMk/>
          <pc:sldMk cId="1808970203" sldId="262"/>
        </pc:sldMkLst>
      </pc:sldChg>
    </pc:docChg>
  </pc:docChgLst>
  <pc:docChgLst>
    <pc:chgData name="Kamran Ali" userId="0fd11185a14e7c9a" providerId="LiveId" clId="{B84A6032-BA57-4F55-9B4C-47F0A9E84A66}"/>
    <pc:docChg chg="modSld">
      <pc:chgData name="Kamran Ali" userId="0fd11185a14e7c9a" providerId="LiveId" clId="{B84A6032-BA57-4F55-9B4C-47F0A9E84A66}" dt="2025-05-01T13:24:48.811" v="3" actId="1076"/>
      <pc:docMkLst>
        <pc:docMk/>
      </pc:docMkLst>
      <pc:sldChg chg="modSp mod">
        <pc:chgData name="Kamran Ali" userId="0fd11185a14e7c9a" providerId="LiveId" clId="{B84A6032-BA57-4F55-9B4C-47F0A9E84A66}" dt="2025-05-01T13:24:48.811" v="3" actId="1076"/>
        <pc:sldMkLst>
          <pc:docMk/>
          <pc:sldMk cId="2413618322" sldId="258"/>
        </pc:sldMkLst>
        <pc:picChg chg="mod">
          <ac:chgData name="Kamran Ali" userId="0fd11185a14e7c9a" providerId="LiveId" clId="{B84A6032-BA57-4F55-9B4C-47F0A9E84A66}" dt="2025-05-01T13:24:48.811" v="3" actId="1076"/>
          <ac:picMkLst>
            <pc:docMk/>
            <pc:sldMk cId="2413618322" sldId="258"/>
            <ac:picMk id="6" creationId="{0BF65BC3-02E6-E5B1-F79E-56FFBB1860A4}"/>
          </ac:picMkLst>
        </pc:pic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 dirty="0"/>
            <a:t>Business  Requirement Gathering</a:t>
          </a:r>
          <a:endParaRPr lang="en-US" dirty="0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 dirty="0"/>
            <a:t>Business  Requirement Gathering</a:t>
          </a:r>
          <a:endParaRPr lang="en-US" sz="1700" kern="1200" dirty="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4F26B2-A7C0-4AA2-A7C1-F05DC06FA55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785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F86D70-BF17-A326-5BC5-C4AA46A1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967" y="184805"/>
            <a:ext cx="11746523" cy="97219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latin typeface="+mj-lt"/>
                <a:ea typeface="+mj-ea"/>
                <a:cs typeface="+mj-cs"/>
              </a:rPr>
              <a:t>END TO END DASHBOARD PROJECT IN EXCEL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BA6E66-FE09-C041-5FD5-EE9D1FFBFC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7624"/>
            <a:ext cx="12192000" cy="557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410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83996" y="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399</Words>
  <Application>Microsoft Office PowerPoint</Application>
  <PresentationFormat>Widescreen</PresentationFormat>
  <Paragraphs>38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Microsoft Sans Serif</vt:lpstr>
      <vt:lpstr>Office Theme</vt:lpstr>
      <vt:lpstr>END TO END DASHBOARD PROJECT IN EXCEL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Kamran Ali</cp:lastModifiedBy>
  <cp:revision>12</cp:revision>
  <dcterms:created xsi:type="dcterms:W3CDTF">2025-01-20T11:39:00Z</dcterms:created>
  <dcterms:modified xsi:type="dcterms:W3CDTF">2025-05-01T14:31:26Z</dcterms:modified>
</cp:coreProperties>
</file>

<file path=docProps/thumbnail.jpeg>
</file>